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13"/>
  </p:notesMasterIdLst>
  <p:sldIdLst>
    <p:sldId id="256" r:id="rId3"/>
    <p:sldId id="258" r:id="rId4"/>
    <p:sldId id="259" r:id="rId5"/>
    <p:sldId id="261" r:id="rId6"/>
    <p:sldId id="264" r:id="rId7"/>
    <p:sldId id="265" r:id="rId8"/>
    <p:sldId id="274" r:id="rId9"/>
    <p:sldId id="275" r:id="rId10"/>
    <p:sldId id="267" r:id="rId11"/>
    <p:sldId id="271" r:id="rId12"/>
  </p:sldIdLst>
  <p:sldSz cx="9144000" cy="5143500" type="screen16x9"/>
  <p:notesSz cx="6858000" cy="9144000"/>
  <p:embeddedFontLst>
    <p:embeddedFont>
      <p:font typeface="Poppins" panose="020B060402020202020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4020202020204" charset="0"/>
      <p:bold r:id="rId22"/>
      <p:boldItalic r:id="rId23"/>
    </p:embeddedFont>
    <p:embeddedFont>
      <p:font typeface="Montserrat ExtraBold" panose="020B0604020202020204" charset="0"/>
      <p:bold r:id="rId24"/>
      <p:boldItalic r:id="rId25"/>
    </p:embeddedFont>
    <p:embeddedFont>
      <p:font typeface="Montserrat Black" panose="020B0604020202020204" charset="0"/>
      <p:bold r:id="rId26"/>
      <p:boldItalic r:id="rId27"/>
    </p:embeddedFont>
    <p:embeddedFont>
      <p:font typeface="Public Sans" panose="020B0604020202020204" charset="0"/>
      <p:regular r:id="rId28"/>
      <p:bold r:id="rId29"/>
      <p:italic r:id="rId30"/>
      <p:boldItalic r:id="rId31"/>
    </p:embeddedFont>
    <p:embeddedFont>
      <p:font typeface="Open Sans Medium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9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132" y="2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5824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7f80fb073d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27f80fb073d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1266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7f80fb073d_2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27f80fb073d_2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5603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7f80fb073d_2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27f80fb073d_2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3640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7f80fb073d_2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27f80fb073d_2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840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7f80fb073d_2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7f80fb073d_2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190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7f80fb073d_2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27f80fb073d_2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23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7f80fb073d_2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27f80fb073d_2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3643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7f80fb073d_2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7f80fb073d_2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1205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7f80fb073d_2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27f80fb073d_2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6627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7f80fb073d_2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27f80fb073d_2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2507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 rot="9235796">
            <a:off x="-895631" y="3440650"/>
            <a:ext cx="2446537" cy="2403723"/>
          </a:xfrm>
          <a:custGeom>
            <a:avLst/>
            <a:gdLst/>
            <a:ahLst/>
            <a:cxnLst/>
            <a:rect l="l" t="t" r="r" b="b"/>
            <a:pathLst>
              <a:path w="2363032" h="2321679" extrusionOk="0">
                <a:moveTo>
                  <a:pt x="0" y="0"/>
                </a:moveTo>
                <a:lnTo>
                  <a:pt x="2363032" y="0"/>
                </a:lnTo>
                <a:lnTo>
                  <a:pt x="2363032" y="2321679"/>
                </a:lnTo>
                <a:lnTo>
                  <a:pt x="0" y="2321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>
            <a:off x="7557641" y="-1461582"/>
            <a:ext cx="2569098" cy="2707877"/>
          </a:xfrm>
          <a:custGeom>
            <a:avLst/>
            <a:gdLst/>
            <a:ahLst/>
            <a:cxnLst/>
            <a:rect l="l" t="t" r="r" b="b"/>
            <a:pathLst>
              <a:path w="2823185" h="2975689" extrusionOk="0">
                <a:moveTo>
                  <a:pt x="0" y="0"/>
                </a:moveTo>
                <a:lnTo>
                  <a:pt x="2823185" y="0"/>
                </a:lnTo>
                <a:lnTo>
                  <a:pt x="2823185" y="2975689"/>
                </a:lnTo>
                <a:lnTo>
                  <a:pt x="0" y="297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" name="Google Shape;18;p3"/>
          <p:cNvSpPr/>
          <p:nvPr/>
        </p:nvSpPr>
        <p:spPr>
          <a:xfrm rot="-1482362">
            <a:off x="-408568" y="-585857"/>
            <a:ext cx="2301805" cy="2363857"/>
          </a:xfrm>
          <a:custGeom>
            <a:avLst/>
            <a:gdLst/>
            <a:ahLst/>
            <a:cxnLst/>
            <a:rect l="l" t="t" r="r" b="b"/>
            <a:pathLst>
              <a:path w="3180392" h="3266128" extrusionOk="0">
                <a:moveTo>
                  <a:pt x="0" y="0"/>
                </a:moveTo>
                <a:lnTo>
                  <a:pt x="3180392" y="0"/>
                </a:lnTo>
                <a:lnTo>
                  <a:pt x="3180392" y="3266128"/>
                </a:lnTo>
                <a:lnTo>
                  <a:pt x="0" y="3266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 rot="4505992">
            <a:off x="352781" y="3020228"/>
            <a:ext cx="1480014" cy="2568354"/>
          </a:xfrm>
          <a:custGeom>
            <a:avLst/>
            <a:gdLst/>
            <a:ahLst/>
            <a:cxnLst/>
            <a:rect l="l" t="t" r="r" b="b"/>
            <a:pathLst>
              <a:path w="1672806" h="2902917" extrusionOk="0">
                <a:moveTo>
                  <a:pt x="0" y="0"/>
                </a:moveTo>
                <a:lnTo>
                  <a:pt x="1672806" y="0"/>
                </a:lnTo>
                <a:lnTo>
                  <a:pt x="1672806" y="2902918"/>
                </a:lnTo>
                <a:lnTo>
                  <a:pt x="0" y="29029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 rot="-3015469">
            <a:off x="7548041" y="-975886"/>
            <a:ext cx="1948214" cy="2416390"/>
          </a:xfrm>
          <a:custGeom>
            <a:avLst/>
            <a:gdLst/>
            <a:ahLst/>
            <a:cxnLst/>
            <a:rect l="l" t="t" r="r" b="b"/>
            <a:pathLst>
              <a:path w="2244252" h="2783569" extrusionOk="0">
                <a:moveTo>
                  <a:pt x="0" y="0"/>
                </a:moveTo>
                <a:lnTo>
                  <a:pt x="2244252" y="0"/>
                </a:lnTo>
                <a:lnTo>
                  <a:pt x="2244252" y="2783569"/>
                </a:lnTo>
                <a:lnTo>
                  <a:pt x="0" y="2783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5515176" y="3719177"/>
            <a:ext cx="2499757" cy="2499757"/>
          </a:xfrm>
          <a:custGeom>
            <a:avLst/>
            <a:gdLst/>
            <a:ahLst/>
            <a:cxnLst/>
            <a:rect l="l" t="t" r="r" b="b"/>
            <a:pathLst>
              <a:path w="3124696" h="3124696" extrusionOk="0">
                <a:moveTo>
                  <a:pt x="0" y="0"/>
                </a:moveTo>
                <a:lnTo>
                  <a:pt x="3124696" y="0"/>
                </a:lnTo>
                <a:lnTo>
                  <a:pt x="3124696" y="3124696"/>
                </a:lnTo>
                <a:lnTo>
                  <a:pt x="0" y="3124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 rot="-10199928">
            <a:off x="7226874" y="-195824"/>
            <a:ext cx="1645768" cy="1854385"/>
          </a:xfrm>
          <a:custGeom>
            <a:avLst/>
            <a:gdLst/>
            <a:ahLst/>
            <a:cxnLst/>
            <a:rect l="l" t="t" r="r" b="b"/>
            <a:pathLst>
              <a:path w="1345028" h="1515524" extrusionOk="0">
                <a:moveTo>
                  <a:pt x="0" y="0"/>
                </a:moveTo>
                <a:lnTo>
                  <a:pt x="1345028" y="0"/>
                </a:lnTo>
                <a:lnTo>
                  <a:pt x="1345028" y="1515524"/>
                </a:lnTo>
                <a:lnTo>
                  <a:pt x="0" y="15155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4488875" y="4276171"/>
            <a:ext cx="1169163" cy="1167702"/>
          </a:xfrm>
          <a:custGeom>
            <a:avLst/>
            <a:gdLst/>
            <a:ahLst/>
            <a:cxnLst/>
            <a:rect l="l" t="t" r="r" b="b"/>
            <a:pathLst>
              <a:path w="1513480" h="1511588" extrusionOk="0">
                <a:moveTo>
                  <a:pt x="0" y="0"/>
                </a:moveTo>
                <a:lnTo>
                  <a:pt x="1513480" y="0"/>
                </a:lnTo>
                <a:lnTo>
                  <a:pt x="1513480" y="1511587"/>
                </a:lnTo>
                <a:lnTo>
                  <a:pt x="0" y="1511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" name="Google Shape;33;p5"/>
          <p:cNvSpPr/>
          <p:nvPr/>
        </p:nvSpPr>
        <p:spPr>
          <a:xfrm rot="-4743971">
            <a:off x="7182855" y="-601567"/>
            <a:ext cx="2073972" cy="1902869"/>
          </a:xfrm>
          <a:custGeom>
            <a:avLst/>
            <a:gdLst/>
            <a:ahLst/>
            <a:cxnLst/>
            <a:rect l="l" t="t" r="r" b="b"/>
            <a:pathLst>
              <a:path w="3085338" h="2830797" extrusionOk="0">
                <a:moveTo>
                  <a:pt x="0" y="0"/>
                </a:moveTo>
                <a:lnTo>
                  <a:pt x="3085337" y="0"/>
                </a:lnTo>
                <a:lnTo>
                  <a:pt x="3085337" y="2830797"/>
                </a:lnTo>
                <a:lnTo>
                  <a:pt x="0" y="2830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" name="Google Shape;34;p5"/>
          <p:cNvSpPr/>
          <p:nvPr/>
        </p:nvSpPr>
        <p:spPr>
          <a:xfrm rot="-1486508">
            <a:off x="-905026" y="2481008"/>
            <a:ext cx="2082819" cy="2242605"/>
          </a:xfrm>
          <a:custGeom>
            <a:avLst/>
            <a:gdLst/>
            <a:ahLst/>
            <a:cxnLst/>
            <a:rect l="l" t="t" r="r" b="b"/>
            <a:pathLst>
              <a:path w="2006488" h="2160418" extrusionOk="0">
                <a:moveTo>
                  <a:pt x="0" y="0"/>
                </a:moveTo>
                <a:lnTo>
                  <a:pt x="2006487" y="0"/>
                </a:lnTo>
                <a:lnTo>
                  <a:pt x="2006487" y="2160418"/>
                </a:lnTo>
                <a:lnTo>
                  <a:pt x="0" y="2160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 rot="6913503">
            <a:off x="6353117" y="2507021"/>
            <a:ext cx="2882437" cy="2655445"/>
          </a:xfrm>
          <a:custGeom>
            <a:avLst/>
            <a:gdLst/>
            <a:ahLst/>
            <a:cxnLst/>
            <a:rect l="l" t="t" r="r" b="b"/>
            <a:pathLst>
              <a:path w="3014532" h="2777138" extrusionOk="0">
                <a:moveTo>
                  <a:pt x="0" y="0"/>
                </a:moveTo>
                <a:lnTo>
                  <a:pt x="3014532" y="0"/>
                </a:lnTo>
                <a:lnTo>
                  <a:pt x="3014532" y="2777138"/>
                </a:lnTo>
                <a:lnTo>
                  <a:pt x="0" y="2777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7"/>
          <p:cNvSpPr/>
          <p:nvPr/>
        </p:nvSpPr>
        <p:spPr>
          <a:xfrm rot="-1487653">
            <a:off x="6581235" y="858308"/>
            <a:ext cx="3336921" cy="3426877"/>
          </a:xfrm>
          <a:custGeom>
            <a:avLst/>
            <a:gdLst/>
            <a:ahLst/>
            <a:cxnLst/>
            <a:rect l="l" t="t" r="r" b="b"/>
            <a:pathLst>
              <a:path w="3180392" h="3266128" extrusionOk="0">
                <a:moveTo>
                  <a:pt x="0" y="0"/>
                </a:moveTo>
                <a:lnTo>
                  <a:pt x="3180392" y="0"/>
                </a:lnTo>
                <a:lnTo>
                  <a:pt x="3180392" y="3266128"/>
                </a:lnTo>
                <a:lnTo>
                  <a:pt x="0" y="3266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4" name="breez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8"/>
          <p:cNvSpPr/>
          <p:nvPr/>
        </p:nvSpPr>
        <p:spPr>
          <a:xfrm rot="-8888593">
            <a:off x="4078485" y="-731592"/>
            <a:ext cx="1605170" cy="1990909"/>
          </a:xfrm>
          <a:custGeom>
            <a:avLst/>
            <a:gdLst/>
            <a:ahLst/>
            <a:cxnLst/>
            <a:rect l="l" t="t" r="r" b="b"/>
            <a:pathLst>
              <a:path w="2244252" h="2783569" extrusionOk="0">
                <a:moveTo>
                  <a:pt x="0" y="0"/>
                </a:moveTo>
                <a:lnTo>
                  <a:pt x="2244252" y="0"/>
                </a:lnTo>
                <a:lnTo>
                  <a:pt x="2244252" y="2783569"/>
                </a:lnTo>
                <a:lnTo>
                  <a:pt x="0" y="2783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" name="Google Shape;50;p8"/>
          <p:cNvSpPr/>
          <p:nvPr/>
        </p:nvSpPr>
        <p:spPr>
          <a:xfrm>
            <a:off x="4939494" y="4116101"/>
            <a:ext cx="1411593" cy="1487845"/>
          </a:xfrm>
          <a:custGeom>
            <a:avLst/>
            <a:gdLst/>
            <a:ahLst/>
            <a:cxnLst/>
            <a:rect l="l" t="t" r="r" b="b"/>
            <a:pathLst>
              <a:path w="2823185" h="2975689" extrusionOk="0">
                <a:moveTo>
                  <a:pt x="0" y="0"/>
                </a:moveTo>
                <a:lnTo>
                  <a:pt x="2823185" y="0"/>
                </a:lnTo>
                <a:lnTo>
                  <a:pt x="2823185" y="2975689"/>
                </a:lnTo>
                <a:lnTo>
                  <a:pt x="0" y="2975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9"/>
          <p:cNvSpPr/>
          <p:nvPr/>
        </p:nvSpPr>
        <p:spPr>
          <a:xfrm>
            <a:off x="6910101" y="-1080469"/>
            <a:ext cx="3288743" cy="3288743"/>
          </a:xfrm>
          <a:custGeom>
            <a:avLst/>
            <a:gdLst/>
            <a:ahLst/>
            <a:cxnLst/>
            <a:rect l="l" t="t" r="r" b="b"/>
            <a:pathLst>
              <a:path w="3124696" h="3124696" extrusionOk="0">
                <a:moveTo>
                  <a:pt x="0" y="0"/>
                </a:moveTo>
                <a:lnTo>
                  <a:pt x="3124696" y="0"/>
                </a:lnTo>
                <a:lnTo>
                  <a:pt x="3124696" y="3124696"/>
                </a:lnTo>
                <a:lnTo>
                  <a:pt x="0" y="3124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5" name="Google Shape;55;p9"/>
          <p:cNvSpPr/>
          <p:nvPr/>
        </p:nvSpPr>
        <p:spPr>
          <a:xfrm>
            <a:off x="5402314" y="3739892"/>
            <a:ext cx="1872932" cy="1870590"/>
          </a:xfrm>
          <a:custGeom>
            <a:avLst/>
            <a:gdLst/>
            <a:ahLst/>
            <a:cxnLst/>
            <a:rect l="l" t="t" r="r" b="b"/>
            <a:pathLst>
              <a:path w="1513480" h="1511588" extrusionOk="0">
                <a:moveTo>
                  <a:pt x="0" y="0"/>
                </a:moveTo>
                <a:lnTo>
                  <a:pt x="1513480" y="0"/>
                </a:lnTo>
                <a:lnTo>
                  <a:pt x="1513480" y="1511587"/>
                </a:lnTo>
                <a:lnTo>
                  <a:pt x="0" y="1511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0"/>
          <p:cNvSpPr/>
          <p:nvPr/>
        </p:nvSpPr>
        <p:spPr>
          <a:xfrm>
            <a:off x="1" y="3000518"/>
            <a:ext cx="1913302" cy="2155833"/>
          </a:xfrm>
          <a:custGeom>
            <a:avLst/>
            <a:gdLst/>
            <a:ahLst/>
            <a:cxnLst/>
            <a:rect l="l" t="t" r="r" b="b"/>
            <a:pathLst>
              <a:path w="1345028" h="1515524" extrusionOk="0">
                <a:moveTo>
                  <a:pt x="0" y="0"/>
                </a:moveTo>
                <a:lnTo>
                  <a:pt x="1345028" y="0"/>
                </a:lnTo>
                <a:lnTo>
                  <a:pt x="1345028" y="1515524"/>
                </a:lnTo>
                <a:lnTo>
                  <a:pt x="0" y="15155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" name="Google Shape;59;p10"/>
          <p:cNvSpPr/>
          <p:nvPr/>
        </p:nvSpPr>
        <p:spPr>
          <a:xfrm rot="-2302408">
            <a:off x="7056939" y="-337996"/>
            <a:ext cx="2410479" cy="2211614"/>
          </a:xfrm>
          <a:custGeom>
            <a:avLst/>
            <a:gdLst/>
            <a:ahLst/>
            <a:cxnLst/>
            <a:rect l="l" t="t" r="r" b="b"/>
            <a:pathLst>
              <a:path w="3085338" h="2830797" extrusionOk="0">
                <a:moveTo>
                  <a:pt x="0" y="0"/>
                </a:moveTo>
                <a:lnTo>
                  <a:pt x="3085337" y="0"/>
                </a:lnTo>
                <a:lnTo>
                  <a:pt x="3085337" y="2830797"/>
                </a:lnTo>
                <a:lnTo>
                  <a:pt x="0" y="2830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ExtraBold"/>
              <a:buChar char="●"/>
              <a:defRPr sz="1800"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Medium"/>
              <a:buChar char="○"/>
              <a:defRPr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1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13" name="breeze.wav"/>
          </p:stSnd>
        </p:sndAc>
      </p:transition>
    </mc:Choice>
    <mc:Fallback xmlns="">
      <p:transition spd="slow">
        <p:fade/>
        <p:sndAc>
          <p:stSnd>
            <p:snd r:embed="rId14" name="breeze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Thomas.Viola@cttech.or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image" Target="../media/image42.png"/><Relationship Id="rId9" Type="http://schemas.openxmlformats.org/officeDocument/2006/relationships/hyperlink" Target="mailto:Edward.Martinez@cttech.or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audio1.wav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1.wav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1.wav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audio" Target="../media/audio1.wav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9010F"/>
            </a:gs>
            <a:gs pos="100000">
              <a:srgbClr val="59EBFF"/>
            </a:gs>
          </a:gsLst>
          <a:lin ang="0" scaled="1"/>
          <a:tileRect/>
        </a:gra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23"/>
          <p:cNvGrpSpPr/>
          <p:nvPr/>
        </p:nvGrpSpPr>
        <p:grpSpPr>
          <a:xfrm>
            <a:off x="0" y="3252542"/>
            <a:ext cx="9143998" cy="1890958"/>
            <a:chOff x="0" y="-57150"/>
            <a:chExt cx="4816592" cy="996060"/>
          </a:xfrm>
        </p:grpSpPr>
        <p:sp>
          <p:nvSpPr>
            <p:cNvPr id="143" name="Google Shape;143;p23"/>
            <p:cNvSpPr/>
            <p:nvPr/>
          </p:nvSpPr>
          <p:spPr>
            <a:xfrm>
              <a:off x="0" y="0"/>
              <a:ext cx="4816592" cy="938910"/>
            </a:xfrm>
            <a:custGeom>
              <a:avLst/>
              <a:gdLst/>
              <a:ahLst/>
              <a:cxnLst/>
              <a:rect l="l" t="t" r="r" b="b"/>
              <a:pathLst>
                <a:path w="4816592" h="93891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938910"/>
                  </a:lnTo>
                  <a:lnTo>
                    <a:pt x="0" y="938910"/>
                  </a:lnTo>
                  <a:close/>
                </a:path>
              </a:pathLst>
            </a:custGeom>
            <a:solidFill>
              <a:srgbClr val="000000">
                <a:alpha val="64705"/>
              </a:srgbClr>
            </a:solidFill>
            <a:ln>
              <a:noFill/>
            </a:ln>
          </p:spPr>
        </p:sp>
        <p:sp>
          <p:nvSpPr>
            <p:cNvPr id="144" name="Google Shape;144;p2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23"/>
          <p:cNvSpPr txBox="1"/>
          <p:nvPr/>
        </p:nvSpPr>
        <p:spPr>
          <a:xfrm>
            <a:off x="352150" y="3492168"/>
            <a:ext cx="8580300" cy="167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 smtClean="0">
                <a:solidFill>
                  <a:srgbClr val="2EDDD3"/>
                </a:solidFill>
                <a:latin typeface="Montserrat Black"/>
                <a:sym typeface="Montserrat Black"/>
              </a:rPr>
              <a:t>WELCOME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smtClean="0">
                <a:solidFill>
                  <a:srgbClr val="2EDDD3"/>
                </a:solidFill>
                <a:latin typeface="Montserrat Black"/>
                <a:sym typeface="Montserrat Black"/>
              </a:rPr>
              <a:t>TO INFOTAMTION TECH</a:t>
            </a:r>
            <a:endParaRPr sz="5400" dirty="0"/>
          </a:p>
        </p:txBody>
      </p:sp>
      <p:grpSp>
        <p:nvGrpSpPr>
          <p:cNvPr id="146" name="Google Shape;146;p23"/>
          <p:cNvGrpSpPr/>
          <p:nvPr/>
        </p:nvGrpSpPr>
        <p:grpSpPr>
          <a:xfrm>
            <a:off x="-678069" y="298725"/>
            <a:ext cx="2814269" cy="1651542"/>
            <a:chOff x="0" y="-57150"/>
            <a:chExt cx="1482413" cy="869950"/>
          </a:xfrm>
        </p:grpSpPr>
        <p:sp>
          <p:nvSpPr>
            <p:cNvPr id="147" name="Google Shape;147;p23"/>
            <p:cNvSpPr/>
            <p:nvPr/>
          </p:nvSpPr>
          <p:spPr>
            <a:xfrm>
              <a:off x="0" y="0"/>
              <a:ext cx="1482413" cy="140898"/>
            </a:xfrm>
            <a:custGeom>
              <a:avLst/>
              <a:gdLst/>
              <a:ahLst/>
              <a:cxnLst/>
              <a:rect l="l" t="t" r="r" b="b"/>
              <a:pathLst>
                <a:path w="1482413" h="140898" extrusionOk="0">
                  <a:moveTo>
                    <a:pt x="57770" y="0"/>
                  </a:moveTo>
                  <a:lnTo>
                    <a:pt x="1424643" y="0"/>
                  </a:lnTo>
                  <a:cubicBezTo>
                    <a:pt x="1439965" y="0"/>
                    <a:pt x="1454659" y="6086"/>
                    <a:pt x="1465493" y="16920"/>
                  </a:cubicBezTo>
                  <a:cubicBezTo>
                    <a:pt x="1476327" y="27754"/>
                    <a:pt x="1482413" y="42448"/>
                    <a:pt x="1482413" y="57770"/>
                  </a:cubicBezTo>
                  <a:lnTo>
                    <a:pt x="1482413" y="83128"/>
                  </a:lnTo>
                  <a:cubicBezTo>
                    <a:pt x="1482413" y="115033"/>
                    <a:pt x="1456548" y="140898"/>
                    <a:pt x="1424643" y="140898"/>
                  </a:cubicBezTo>
                  <a:lnTo>
                    <a:pt x="57770" y="140898"/>
                  </a:lnTo>
                  <a:cubicBezTo>
                    <a:pt x="42448" y="140898"/>
                    <a:pt x="27754" y="134811"/>
                    <a:pt x="16920" y="123977"/>
                  </a:cubicBezTo>
                  <a:cubicBezTo>
                    <a:pt x="6086" y="113143"/>
                    <a:pt x="0" y="98449"/>
                    <a:pt x="0" y="83128"/>
                  </a:cubicBezTo>
                  <a:lnTo>
                    <a:pt x="0" y="57770"/>
                  </a:lnTo>
                  <a:cubicBezTo>
                    <a:pt x="0" y="42448"/>
                    <a:pt x="6086" y="27754"/>
                    <a:pt x="16920" y="16920"/>
                  </a:cubicBezTo>
                  <a:cubicBezTo>
                    <a:pt x="27754" y="6086"/>
                    <a:pt x="42448" y="0"/>
                    <a:pt x="57770" y="0"/>
                  </a:cubicBezTo>
                  <a:close/>
                </a:path>
              </a:pathLst>
            </a:custGeom>
            <a:solidFill>
              <a:srgbClr val="2EDDD3">
                <a:alpha val="74901"/>
              </a:srgbClr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" name="Google Shape;149;p23"/>
          <p:cNvSpPr txBox="1"/>
          <p:nvPr/>
        </p:nvSpPr>
        <p:spPr>
          <a:xfrm>
            <a:off x="768572" y="424140"/>
            <a:ext cx="1952981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/>
              <a:t>Platt IT Shop  </a:t>
            </a:r>
            <a:endParaRPr sz="700" dirty="0"/>
          </a:p>
        </p:txBody>
      </p:sp>
      <p:sp>
        <p:nvSpPr>
          <p:cNvPr id="151" name="Google Shape;151;p23"/>
          <p:cNvSpPr/>
          <p:nvPr/>
        </p:nvSpPr>
        <p:spPr>
          <a:xfrm>
            <a:off x="7343656" y="-2437882"/>
            <a:ext cx="4006787" cy="4114800"/>
          </a:xfrm>
          <a:custGeom>
            <a:avLst/>
            <a:gdLst/>
            <a:ahLst/>
            <a:cxnLst/>
            <a:rect l="l" t="t" r="r" b="b"/>
            <a:pathLst>
              <a:path w="8013573" h="8229600" extrusionOk="0">
                <a:moveTo>
                  <a:pt x="0" y="0"/>
                </a:moveTo>
                <a:lnTo>
                  <a:pt x="8013573" y="0"/>
                </a:lnTo>
                <a:lnTo>
                  <a:pt x="801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2" name="Google Shape;152;p23"/>
          <p:cNvSpPr/>
          <p:nvPr/>
        </p:nvSpPr>
        <p:spPr>
          <a:xfrm rot="9241650">
            <a:off x="-1804376" y="589357"/>
            <a:ext cx="2977044" cy="2924945"/>
          </a:xfrm>
          <a:custGeom>
            <a:avLst/>
            <a:gdLst/>
            <a:ahLst/>
            <a:cxnLst/>
            <a:rect l="l" t="t" r="r" b="b"/>
            <a:pathLst>
              <a:path w="5954087" h="5849890" extrusionOk="0">
                <a:moveTo>
                  <a:pt x="0" y="0"/>
                </a:moveTo>
                <a:lnTo>
                  <a:pt x="5954087" y="0"/>
                </a:lnTo>
                <a:lnTo>
                  <a:pt x="5954087" y="5849891"/>
                </a:lnTo>
                <a:lnTo>
                  <a:pt x="0" y="5849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3" name="Google Shape;153;p23"/>
          <p:cNvSpPr/>
          <p:nvPr/>
        </p:nvSpPr>
        <p:spPr>
          <a:xfrm>
            <a:off x="1899262" y="2051830"/>
            <a:ext cx="917227" cy="1033495"/>
          </a:xfrm>
          <a:custGeom>
            <a:avLst/>
            <a:gdLst/>
            <a:ahLst/>
            <a:cxnLst/>
            <a:rect l="l" t="t" r="r" b="b"/>
            <a:pathLst>
              <a:path w="1834454" h="2066990" extrusionOk="0">
                <a:moveTo>
                  <a:pt x="0" y="0"/>
                </a:moveTo>
                <a:lnTo>
                  <a:pt x="1834453" y="0"/>
                </a:lnTo>
                <a:lnTo>
                  <a:pt x="1834453" y="2066990"/>
                </a:lnTo>
                <a:lnTo>
                  <a:pt x="0" y="2066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9" name="Google Shape;141;p23"/>
          <p:cNvPicPr preferRelativeResize="0"/>
          <p:nvPr/>
        </p:nvPicPr>
        <p:blipFill>
          <a:blip r:embed="rId7"/>
          <a:stretch>
            <a:fillRect/>
          </a:stretch>
        </p:blipFill>
        <p:spPr>
          <a:xfrm flipH="1">
            <a:off x="8953543" y="-3075948"/>
            <a:ext cx="71155" cy="123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0717" y="298725"/>
            <a:ext cx="3699186" cy="3848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010F"/>
            </a:gs>
            <a:gs pos="100000">
              <a:srgbClr val="59EB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0896" y="-837"/>
            <a:ext cx="4433101" cy="3082428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8"/>
          <p:cNvSpPr/>
          <p:nvPr/>
        </p:nvSpPr>
        <p:spPr>
          <a:xfrm>
            <a:off x="8514692" y="2324846"/>
            <a:ext cx="1528138" cy="1528138"/>
          </a:xfrm>
          <a:custGeom>
            <a:avLst/>
            <a:gdLst/>
            <a:ahLst/>
            <a:cxnLst/>
            <a:rect l="l" t="t" r="r" b="b"/>
            <a:pathLst>
              <a:path w="3056276" h="3056276" extrusionOk="0">
                <a:moveTo>
                  <a:pt x="0" y="0"/>
                </a:moveTo>
                <a:lnTo>
                  <a:pt x="3056277" y="0"/>
                </a:lnTo>
                <a:lnTo>
                  <a:pt x="3056277" y="3056276"/>
                </a:lnTo>
                <a:lnTo>
                  <a:pt x="0" y="30562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0" name="Google Shape;400;p38"/>
          <p:cNvSpPr/>
          <p:nvPr/>
        </p:nvSpPr>
        <p:spPr>
          <a:xfrm>
            <a:off x="-480424" y="-3034810"/>
            <a:ext cx="3831908" cy="4114800"/>
          </a:xfrm>
          <a:custGeom>
            <a:avLst/>
            <a:gdLst/>
            <a:ahLst/>
            <a:cxnLst/>
            <a:rect l="l" t="t" r="r" b="b"/>
            <a:pathLst>
              <a:path w="7663815" h="8229600" extrusionOk="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1" name="Google Shape;401;p38"/>
          <p:cNvSpPr/>
          <p:nvPr/>
        </p:nvSpPr>
        <p:spPr>
          <a:xfrm>
            <a:off x="6502813" y="4017548"/>
            <a:ext cx="3739325" cy="4114800"/>
          </a:xfrm>
          <a:custGeom>
            <a:avLst/>
            <a:gdLst/>
            <a:ahLst/>
            <a:cxnLst/>
            <a:rect l="l" t="t" r="r" b="b"/>
            <a:pathLst>
              <a:path w="7478649" h="8229600" extrusionOk="0">
                <a:moveTo>
                  <a:pt x="0" y="0"/>
                </a:moveTo>
                <a:lnTo>
                  <a:pt x="7478648" y="0"/>
                </a:lnTo>
                <a:lnTo>
                  <a:pt x="74786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2" name="Google Shape;402;p38"/>
          <p:cNvSpPr/>
          <p:nvPr/>
        </p:nvSpPr>
        <p:spPr>
          <a:xfrm rot="10658839">
            <a:off x="597232" y="3341273"/>
            <a:ext cx="3739325" cy="4114800"/>
          </a:xfrm>
          <a:custGeom>
            <a:avLst/>
            <a:gdLst/>
            <a:ahLst/>
            <a:cxnLst/>
            <a:rect l="l" t="t" r="r" b="b"/>
            <a:pathLst>
              <a:path w="7478649" h="8229600" extrusionOk="0">
                <a:moveTo>
                  <a:pt x="0" y="0"/>
                </a:moveTo>
                <a:lnTo>
                  <a:pt x="7478649" y="0"/>
                </a:lnTo>
                <a:lnTo>
                  <a:pt x="74786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03" name="Google Shape;403;p38"/>
          <p:cNvSpPr txBox="1"/>
          <p:nvPr/>
        </p:nvSpPr>
        <p:spPr>
          <a:xfrm>
            <a:off x="738115" y="1106579"/>
            <a:ext cx="3457557" cy="225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smtClean="0">
                <a:solidFill>
                  <a:srgbClr val="2EDDD3"/>
                </a:solidFill>
                <a:latin typeface="Montserrat Black"/>
                <a:sym typeface="Montserrat Black"/>
              </a:rPr>
              <a:t>I.T. Fixing Needs Contact </a:t>
            </a:r>
            <a:endParaRPr sz="700" dirty="0"/>
          </a:p>
        </p:txBody>
      </p:sp>
      <p:sp>
        <p:nvSpPr>
          <p:cNvPr id="404" name="Google Shape;404;p38"/>
          <p:cNvSpPr txBox="1"/>
          <p:nvPr/>
        </p:nvSpPr>
        <p:spPr>
          <a:xfrm>
            <a:off x="905007" y="3988973"/>
            <a:ext cx="2446477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dirty="0"/>
              <a:t>(203) 783-5375</a:t>
            </a:r>
          </a:p>
          <a:p>
            <a:r>
              <a:rPr lang="en-US" dirty="0"/>
              <a:t/>
            </a:r>
            <a:br>
              <a:rPr lang="en-US" dirty="0"/>
            </a:br>
            <a:endParaRPr sz="700" dirty="0"/>
          </a:p>
        </p:txBody>
      </p:sp>
      <p:sp>
        <p:nvSpPr>
          <p:cNvPr id="405" name="Google Shape;405;p38"/>
          <p:cNvSpPr txBox="1"/>
          <p:nvPr/>
        </p:nvSpPr>
        <p:spPr>
          <a:xfrm>
            <a:off x="905007" y="4433252"/>
            <a:ext cx="244647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>
              <a:lnSpc>
                <a:spcPct val="140051"/>
              </a:lnSpc>
            </a:pPr>
            <a:r>
              <a:rPr lang="en-US" sz="1000" dirty="0">
                <a:hlinkClick r:id="rId8"/>
              </a:rPr>
              <a:t>Thomas.Viola@cttech.org</a:t>
            </a:r>
            <a:endParaRPr sz="700" dirty="0"/>
          </a:p>
        </p:txBody>
      </p:sp>
      <p:sp>
        <p:nvSpPr>
          <p:cNvPr id="406" name="Google Shape;406;p38"/>
          <p:cNvSpPr txBox="1"/>
          <p:nvPr/>
        </p:nvSpPr>
        <p:spPr>
          <a:xfrm>
            <a:off x="4710902" y="3988973"/>
            <a:ext cx="2446477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dirty="0"/>
              <a:t>(203) 783-5375</a:t>
            </a:r>
          </a:p>
          <a:p>
            <a:r>
              <a:rPr lang="en-US" dirty="0"/>
              <a:t/>
            </a:r>
            <a:br>
              <a:rPr lang="en-US" dirty="0"/>
            </a:br>
            <a:endParaRPr sz="700" dirty="0"/>
          </a:p>
        </p:txBody>
      </p:sp>
      <p:sp>
        <p:nvSpPr>
          <p:cNvPr id="407" name="Google Shape;407;p38"/>
          <p:cNvSpPr txBox="1"/>
          <p:nvPr/>
        </p:nvSpPr>
        <p:spPr>
          <a:xfrm>
            <a:off x="4710902" y="4433252"/>
            <a:ext cx="244647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>
              <a:lnSpc>
                <a:spcPct val="140051"/>
              </a:lnSpc>
            </a:pPr>
            <a:r>
              <a:rPr lang="en-US" sz="1000" dirty="0">
                <a:hlinkClick r:id="rId9"/>
              </a:rPr>
              <a:t>Edward.Martinez@cttech.org</a:t>
            </a:r>
            <a:endParaRPr sz="700" dirty="0"/>
          </a:p>
        </p:txBody>
      </p:sp>
      <p:sp>
        <p:nvSpPr>
          <p:cNvPr id="408" name="Google Shape;408;p38"/>
          <p:cNvSpPr txBox="1"/>
          <p:nvPr/>
        </p:nvSpPr>
        <p:spPr>
          <a:xfrm>
            <a:off x="4710902" y="3526161"/>
            <a:ext cx="2446477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b="1" dirty="0"/>
              <a:t>Edward Martinez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sz="700" dirty="0"/>
          </a:p>
        </p:txBody>
      </p:sp>
      <p:sp>
        <p:nvSpPr>
          <p:cNvPr id="409" name="Google Shape;409;p38"/>
          <p:cNvSpPr txBox="1"/>
          <p:nvPr/>
        </p:nvSpPr>
        <p:spPr>
          <a:xfrm>
            <a:off x="905007" y="3526161"/>
            <a:ext cx="2446477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b="1" dirty="0"/>
              <a:t>Thomas Viola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sz="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010F"/>
            </a:gs>
            <a:gs pos="100000">
              <a:srgbClr val="59EB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/>
          <p:nvPr/>
        </p:nvSpPr>
        <p:spPr>
          <a:xfrm>
            <a:off x="8003002" y="324409"/>
            <a:ext cx="1501431" cy="1377563"/>
          </a:xfrm>
          <a:custGeom>
            <a:avLst/>
            <a:gdLst/>
            <a:ahLst/>
            <a:cxnLst/>
            <a:rect l="l" t="t" r="r" b="b"/>
            <a:pathLst>
              <a:path w="3002862" h="2755126" extrusionOk="0">
                <a:moveTo>
                  <a:pt x="0" y="0"/>
                </a:moveTo>
                <a:lnTo>
                  <a:pt x="3002862" y="0"/>
                </a:lnTo>
                <a:lnTo>
                  <a:pt x="3002862" y="2755126"/>
                </a:lnTo>
                <a:lnTo>
                  <a:pt x="0" y="27551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8" name="Google Shape;178;p25"/>
          <p:cNvSpPr/>
          <p:nvPr/>
        </p:nvSpPr>
        <p:spPr>
          <a:xfrm>
            <a:off x="-1625786" y="1141778"/>
            <a:ext cx="2371154" cy="4114800"/>
          </a:xfrm>
          <a:custGeom>
            <a:avLst/>
            <a:gdLst/>
            <a:ahLst/>
            <a:cxnLst/>
            <a:rect l="l" t="t" r="r" b="b"/>
            <a:pathLst>
              <a:path w="4742307" h="8229600" extrusionOk="0">
                <a:moveTo>
                  <a:pt x="0" y="0"/>
                </a:moveTo>
                <a:lnTo>
                  <a:pt x="4742307" y="0"/>
                </a:lnTo>
                <a:lnTo>
                  <a:pt x="47423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9" name="Google Shape;179;p25"/>
          <p:cNvSpPr txBox="1"/>
          <p:nvPr/>
        </p:nvSpPr>
        <p:spPr>
          <a:xfrm>
            <a:off x="1138811" y="4176031"/>
            <a:ext cx="170631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sz="1500" dirty="0">
                <a:solidFill>
                  <a:schemeClr val="tx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Thomas Viola</a:t>
            </a:r>
          </a:p>
        </p:txBody>
      </p:sp>
      <p:sp>
        <p:nvSpPr>
          <p:cNvPr id="180" name="Google Shape;180;p25"/>
          <p:cNvSpPr txBox="1"/>
          <p:nvPr/>
        </p:nvSpPr>
        <p:spPr>
          <a:xfrm>
            <a:off x="630313" y="4489327"/>
            <a:ext cx="28309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>
              <a:lnSpc>
                <a:spcPct val="140000"/>
              </a:lnSpc>
            </a:pPr>
            <a:r>
              <a:rPr lang="en-US" sz="10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Department Head, Information Technology</a:t>
            </a:r>
          </a:p>
        </p:txBody>
      </p:sp>
      <p:sp>
        <p:nvSpPr>
          <p:cNvPr id="181" name="Google Shape;181;p25"/>
          <p:cNvSpPr txBox="1"/>
          <p:nvPr/>
        </p:nvSpPr>
        <p:spPr>
          <a:xfrm>
            <a:off x="7795726" y="6737051"/>
            <a:ext cx="1706310" cy="32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sz="1600" dirty="0">
                <a:solidFill>
                  <a:schemeClr val="bg1"/>
                </a:solidFill>
              </a:rPr>
              <a:t>Edward Martinez</a:t>
            </a:r>
            <a:endParaRPr sz="700" dirty="0">
              <a:solidFill>
                <a:schemeClr val="bg1"/>
              </a:solidFill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549334" y="4405116"/>
            <a:ext cx="232031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>
              <a:lnSpc>
                <a:spcPct val="140000"/>
              </a:lnSpc>
            </a:pPr>
            <a:r>
              <a:rPr lang="en-US" sz="10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Instructor, Information Technology</a:t>
            </a:r>
          </a:p>
        </p:txBody>
      </p:sp>
      <p:sp>
        <p:nvSpPr>
          <p:cNvPr id="185" name="Google Shape;185;p25"/>
          <p:cNvSpPr txBox="1"/>
          <p:nvPr/>
        </p:nvSpPr>
        <p:spPr>
          <a:xfrm>
            <a:off x="873626" y="127728"/>
            <a:ext cx="6862003" cy="105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0998"/>
              </a:lnSpc>
            </a:pPr>
            <a:r>
              <a:rPr lang="en" sz="5500" b="1" dirty="0" smtClean="0">
                <a:solidFill>
                  <a:srgbClr val="2EDDD3"/>
                </a:solidFill>
                <a:latin typeface="Montserrat Black"/>
                <a:sym typeface="Montserrat Black"/>
              </a:rPr>
              <a:t>The </a:t>
            </a:r>
            <a:r>
              <a:rPr lang="en-US" sz="5500" b="1" dirty="0" smtClean="0">
                <a:solidFill>
                  <a:srgbClr val="2EDDD3"/>
                </a:solidFill>
                <a:latin typeface="Montserrat Black"/>
                <a:sym typeface="Montserrat Black"/>
              </a:rPr>
              <a:t>Instructors</a:t>
            </a:r>
          </a:p>
          <a:p>
            <a:pPr lvl="0" algn="ctr">
              <a:lnSpc>
                <a:spcPct val="110998"/>
              </a:lnSpc>
            </a:pPr>
            <a:endParaRPr sz="700" dirty="0"/>
          </a:p>
        </p:txBody>
      </p:sp>
      <p:pic>
        <p:nvPicPr>
          <p:cNvPr id="1030" name="Picture 6" descr="https://platt.cttech.org/wp-content/uploads/sites/14/2024/01/missing-Student-ID-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38" y="1452645"/>
            <a:ext cx="1881730" cy="24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Google Shape;175;p25"/>
          <p:cNvSpPr/>
          <p:nvPr/>
        </p:nvSpPr>
        <p:spPr>
          <a:xfrm>
            <a:off x="5528725" y="1041224"/>
            <a:ext cx="636818" cy="636022"/>
          </a:xfrm>
          <a:custGeom>
            <a:avLst/>
            <a:gdLst/>
            <a:ahLst/>
            <a:cxnLst/>
            <a:rect l="l" t="t" r="r" b="b"/>
            <a:pathLst>
              <a:path w="1273635" h="1272043" extrusionOk="0">
                <a:moveTo>
                  <a:pt x="0" y="0"/>
                </a:moveTo>
                <a:lnTo>
                  <a:pt x="1273634" y="0"/>
                </a:lnTo>
                <a:lnTo>
                  <a:pt x="1273634" y="1272043"/>
                </a:lnTo>
                <a:lnTo>
                  <a:pt x="0" y="1272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7" name="Google Shape;187;p25"/>
          <p:cNvSpPr txBox="1"/>
          <p:nvPr/>
        </p:nvSpPr>
        <p:spPr>
          <a:xfrm>
            <a:off x="5592193" y="1155711"/>
            <a:ext cx="509882" cy="335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sz="700" dirty="0"/>
          </a:p>
        </p:txBody>
      </p:sp>
      <p:pic>
        <p:nvPicPr>
          <p:cNvPr id="1032" name="Picture 8" descr="https://platt.cttech.org/wp-content/uploads/sites/14/2024/01/missing-Student-ID-6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11" y="1449268"/>
            <a:ext cx="1813968" cy="24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" name="Google Shape;174;p25"/>
          <p:cNvSpPr/>
          <p:nvPr/>
        </p:nvSpPr>
        <p:spPr>
          <a:xfrm>
            <a:off x="1691893" y="1104379"/>
            <a:ext cx="636817" cy="636022"/>
          </a:xfrm>
          <a:custGeom>
            <a:avLst/>
            <a:gdLst/>
            <a:ahLst/>
            <a:cxnLst/>
            <a:rect l="l" t="t" r="r" b="b"/>
            <a:pathLst>
              <a:path w="1273635" h="1272043" extrusionOk="0">
                <a:moveTo>
                  <a:pt x="0" y="0"/>
                </a:moveTo>
                <a:lnTo>
                  <a:pt x="1273635" y="0"/>
                </a:lnTo>
                <a:lnTo>
                  <a:pt x="1273635" y="1272043"/>
                </a:lnTo>
                <a:lnTo>
                  <a:pt x="0" y="1272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6" name="Google Shape;186;p25"/>
          <p:cNvSpPr txBox="1"/>
          <p:nvPr/>
        </p:nvSpPr>
        <p:spPr>
          <a:xfrm>
            <a:off x="1755360" y="1206331"/>
            <a:ext cx="509882" cy="335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700" dirty="0"/>
          </a:p>
        </p:txBody>
      </p:sp>
      <p:sp>
        <p:nvSpPr>
          <p:cNvPr id="24" name="Google Shape;179;p25"/>
          <p:cNvSpPr txBox="1"/>
          <p:nvPr/>
        </p:nvSpPr>
        <p:spPr>
          <a:xfrm>
            <a:off x="4856338" y="4126706"/>
            <a:ext cx="1706310" cy="44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sz="1500" dirty="0">
                <a:solidFill>
                  <a:schemeClr val="tx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Edward Martinez</a:t>
            </a: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  <p:sp>
        <p:nvSpPr>
          <p:cNvPr id="25" name="Google Shape;180;p25"/>
          <p:cNvSpPr txBox="1"/>
          <p:nvPr/>
        </p:nvSpPr>
        <p:spPr>
          <a:xfrm>
            <a:off x="1017137" y="4717985"/>
            <a:ext cx="18711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>
              <a:lnSpc>
                <a:spcPct val="140000"/>
              </a:lnSpc>
            </a:pPr>
            <a:r>
              <a:rPr lang="en-US" sz="1000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Thomas.Viola@cttech.org</a:t>
            </a:r>
            <a:endParaRPr sz="700" dirty="0">
              <a:solidFill>
                <a:schemeClr val="bg2"/>
              </a:solidFill>
            </a:endParaRPr>
          </a:p>
        </p:txBody>
      </p:sp>
      <p:sp>
        <p:nvSpPr>
          <p:cNvPr id="26" name="Google Shape;182;p25"/>
          <p:cNvSpPr txBox="1"/>
          <p:nvPr/>
        </p:nvSpPr>
        <p:spPr>
          <a:xfrm>
            <a:off x="4856338" y="4674294"/>
            <a:ext cx="18711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>
              <a:lnSpc>
                <a:spcPct val="140000"/>
              </a:lnSpc>
            </a:pPr>
            <a:r>
              <a:rPr lang="en-US" sz="1000" dirty="0">
                <a:solidFill>
                  <a:schemeClr val="bg2"/>
                </a:solidFill>
                <a:latin typeface="Poppins"/>
                <a:ea typeface="Poppins"/>
                <a:cs typeface="Poppins"/>
                <a:sym typeface="Poppins"/>
              </a:rPr>
              <a:t>Edward.Martinez@cttech.org</a:t>
            </a:r>
            <a:endParaRPr sz="7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010F"/>
            </a:gs>
            <a:gs pos="100000">
              <a:srgbClr val="59EB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5999"/>
            </a:blip>
            <a:stretch>
              <a:fillRect l="-54194" t="-74727" r="-50916" b="-68374"/>
            </a:stretch>
          </a:blipFill>
          <a:ln>
            <a:noFill/>
          </a:ln>
        </p:spPr>
      </p:sp>
      <p:grpSp>
        <p:nvGrpSpPr>
          <p:cNvPr id="194" name="Google Shape;194;p26"/>
          <p:cNvGrpSpPr/>
          <p:nvPr/>
        </p:nvGrpSpPr>
        <p:grpSpPr>
          <a:xfrm>
            <a:off x="1348874" y="1461950"/>
            <a:ext cx="6446253" cy="2710121"/>
            <a:chOff x="0" y="-57150"/>
            <a:chExt cx="3395557" cy="1427553"/>
          </a:xfrm>
        </p:grpSpPr>
        <p:sp>
          <p:nvSpPr>
            <p:cNvPr id="195" name="Google Shape;195;p26"/>
            <p:cNvSpPr/>
            <p:nvPr/>
          </p:nvSpPr>
          <p:spPr>
            <a:xfrm>
              <a:off x="0" y="0"/>
              <a:ext cx="3395557" cy="1370403"/>
            </a:xfrm>
            <a:custGeom>
              <a:avLst/>
              <a:gdLst/>
              <a:ahLst/>
              <a:cxnLst/>
              <a:rect l="l" t="t" r="r" b="b"/>
              <a:pathLst>
                <a:path w="3395557" h="1370403" extrusionOk="0">
                  <a:moveTo>
                    <a:pt x="31226" y="0"/>
                  </a:moveTo>
                  <a:lnTo>
                    <a:pt x="3364331" y="0"/>
                  </a:lnTo>
                  <a:cubicBezTo>
                    <a:pt x="3372613" y="0"/>
                    <a:pt x="3380555" y="3290"/>
                    <a:pt x="3386411" y="9146"/>
                  </a:cubicBezTo>
                  <a:cubicBezTo>
                    <a:pt x="3392267" y="15002"/>
                    <a:pt x="3395557" y="22944"/>
                    <a:pt x="3395557" y="31226"/>
                  </a:cubicBezTo>
                  <a:lnTo>
                    <a:pt x="3395557" y="1339177"/>
                  </a:lnTo>
                  <a:cubicBezTo>
                    <a:pt x="3395557" y="1347459"/>
                    <a:pt x="3392267" y="1355402"/>
                    <a:pt x="3386411" y="1361258"/>
                  </a:cubicBezTo>
                  <a:cubicBezTo>
                    <a:pt x="3380555" y="1367114"/>
                    <a:pt x="3372613" y="1370403"/>
                    <a:pt x="3364331" y="1370403"/>
                  </a:cubicBezTo>
                  <a:lnTo>
                    <a:pt x="31226" y="1370403"/>
                  </a:lnTo>
                  <a:cubicBezTo>
                    <a:pt x="13980" y="1370403"/>
                    <a:pt x="0" y="1356423"/>
                    <a:pt x="0" y="1339177"/>
                  </a:cubicBezTo>
                  <a:lnTo>
                    <a:pt x="0" y="31226"/>
                  </a:lnTo>
                  <a:cubicBezTo>
                    <a:pt x="0" y="22944"/>
                    <a:pt x="3290" y="15002"/>
                    <a:pt x="9146" y="9146"/>
                  </a:cubicBezTo>
                  <a:cubicBezTo>
                    <a:pt x="15002" y="3290"/>
                    <a:pt x="22944" y="0"/>
                    <a:pt x="31226" y="0"/>
                  </a:cubicBezTo>
                  <a:close/>
                </a:path>
              </a:pathLst>
            </a:custGeom>
            <a:gradFill>
              <a:gsLst>
                <a:gs pos="0">
                  <a:srgbClr val="19010F">
                    <a:alpha val="50980"/>
                  </a:srgbClr>
                </a:gs>
                <a:gs pos="100000">
                  <a:srgbClr val="2E747D">
                    <a:alpha val="5098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26"/>
          <p:cNvSpPr/>
          <p:nvPr/>
        </p:nvSpPr>
        <p:spPr>
          <a:xfrm>
            <a:off x="3753740" y="514350"/>
            <a:ext cx="1641283" cy="1639231"/>
          </a:xfrm>
          <a:custGeom>
            <a:avLst/>
            <a:gdLst/>
            <a:ahLst/>
            <a:cxnLst/>
            <a:rect l="l" t="t" r="r" b="b"/>
            <a:pathLst>
              <a:path w="3282565" h="3278462" extrusionOk="0">
                <a:moveTo>
                  <a:pt x="0" y="0"/>
                </a:moveTo>
                <a:lnTo>
                  <a:pt x="3282565" y="0"/>
                </a:lnTo>
                <a:lnTo>
                  <a:pt x="3282565" y="3278462"/>
                </a:lnTo>
                <a:lnTo>
                  <a:pt x="0" y="3278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8" name="Google Shape;198;p26"/>
          <p:cNvSpPr txBox="1"/>
          <p:nvPr/>
        </p:nvSpPr>
        <p:spPr>
          <a:xfrm>
            <a:off x="1509219" y="2496920"/>
            <a:ext cx="6125561" cy="109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0998"/>
              </a:lnSpc>
            </a:pPr>
            <a:r>
              <a:rPr lang="en-US" sz="3200" b="1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What </a:t>
            </a:r>
            <a:r>
              <a:rPr lang="en-US" sz="3200" b="1" dirty="0" smtClean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We </a:t>
            </a:r>
            <a:r>
              <a:rPr lang="en-US" sz="3200" b="1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Do Through </a:t>
            </a:r>
            <a:r>
              <a:rPr lang="en-US" sz="3200" b="1" dirty="0" smtClean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The Years</a:t>
            </a:r>
            <a:endParaRPr lang="en-US" sz="3200" b="1" dirty="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200" name="Google Shape;200;p26"/>
          <p:cNvSpPr txBox="1"/>
          <p:nvPr/>
        </p:nvSpPr>
        <p:spPr>
          <a:xfrm>
            <a:off x="3917317" y="868058"/>
            <a:ext cx="1314129" cy="87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700"/>
          </a:p>
        </p:txBody>
      </p:sp>
      <p:sp>
        <p:nvSpPr>
          <p:cNvPr id="201" name="Google Shape;201;p26"/>
          <p:cNvSpPr/>
          <p:nvPr/>
        </p:nvSpPr>
        <p:spPr>
          <a:xfrm>
            <a:off x="-2179992" y="2571750"/>
            <a:ext cx="4006787" cy="4114800"/>
          </a:xfrm>
          <a:custGeom>
            <a:avLst/>
            <a:gdLst/>
            <a:ahLst/>
            <a:cxnLst/>
            <a:rect l="l" t="t" r="r" b="b"/>
            <a:pathLst>
              <a:path w="8013573" h="8229600" extrusionOk="0">
                <a:moveTo>
                  <a:pt x="0" y="0"/>
                </a:moveTo>
                <a:lnTo>
                  <a:pt x="8013573" y="0"/>
                </a:lnTo>
                <a:lnTo>
                  <a:pt x="801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2" name="Google Shape;202;p26"/>
          <p:cNvSpPr/>
          <p:nvPr/>
        </p:nvSpPr>
        <p:spPr>
          <a:xfrm>
            <a:off x="5791734" y="-2544354"/>
            <a:ext cx="4006787" cy="4114800"/>
          </a:xfrm>
          <a:custGeom>
            <a:avLst/>
            <a:gdLst/>
            <a:ahLst/>
            <a:cxnLst/>
            <a:rect l="l" t="t" r="r" b="b"/>
            <a:pathLst>
              <a:path w="8013573" h="8229600" extrusionOk="0">
                <a:moveTo>
                  <a:pt x="0" y="0"/>
                </a:moveTo>
                <a:lnTo>
                  <a:pt x="8013573" y="0"/>
                </a:lnTo>
                <a:lnTo>
                  <a:pt x="801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010F"/>
            </a:gs>
            <a:gs pos="100000">
              <a:srgbClr val="59EB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/>
          <p:nvPr/>
        </p:nvSpPr>
        <p:spPr>
          <a:xfrm rot="-10267807">
            <a:off x="3128237" y="-712552"/>
            <a:ext cx="1501431" cy="1377563"/>
          </a:xfrm>
          <a:custGeom>
            <a:avLst/>
            <a:gdLst/>
            <a:ahLst/>
            <a:cxnLst/>
            <a:rect l="l" t="t" r="r" b="b"/>
            <a:pathLst>
              <a:path w="3002862" h="2755126" extrusionOk="0">
                <a:moveTo>
                  <a:pt x="0" y="0"/>
                </a:moveTo>
                <a:lnTo>
                  <a:pt x="3002863" y="0"/>
                </a:lnTo>
                <a:lnTo>
                  <a:pt x="3002863" y="2755126"/>
                </a:lnTo>
                <a:lnTo>
                  <a:pt x="0" y="27551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28"/>
          <p:cNvSpPr/>
          <p:nvPr/>
        </p:nvSpPr>
        <p:spPr>
          <a:xfrm>
            <a:off x="7990643" y="4604250"/>
            <a:ext cx="1078499" cy="1078500"/>
          </a:xfrm>
          <a:custGeom>
            <a:avLst/>
            <a:gdLst/>
            <a:ahLst/>
            <a:cxnLst/>
            <a:rect l="l" t="t" r="r" b="b"/>
            <a:pathLst>
              <a:path w="2156999" h="2156999" extrusionOk="0">
                <a:moveTo>
                  <a:pt x="0" y="0"/>
                </a:moveTo>
                <a:lnTo>
                  <a:pt x="2156999" y="0"/>
                </a:lnTo>
                <a:lnTo>
                  <a:pt x="2156999" y="2156998"/>
                </a:lnTo>
                <a:lnTo>
                  <a:pt x="0" y="2156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6" name="Google Shape;226;p28"/>
          <p:cNvSpPr txBox="1"/>
          <p:nvPr/>
        </p:nvSpPr>
        <p:spPr>
          <a:xfrm>
            <a:off x="614106" y="184496"/>
            <a:ext cx="3343785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sz="1500" dirty="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What curriculum for freshman and sophomores</a:t>
            </a:r>
            <a:endParaRPr sz="700" dirty="0"/>
          </a:p>
        </p:txBody>
      </p:sp>
      <p:sp>
        <p:nvSpPr>
          <p:cNvPr id="227" name="Google Shape;227;p28"/>
          <p:cNvSpPr txBox="1"/>
          <p:nvPr/>
        </p:nvSpPr>
        <p:spPr>
          <a:xfrm>
            <a:off x="4713078" y="3197708"/>
            <a:ext cx="4292377" cy="96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sz="4800" dirty="0" smtClean="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&lt;-Sophomores</a:t>
            </a:r>
            <a:endParaRPr sz="4800" dirty="0"/>
          </a:p>
        </p:txBody>
      </p:sp>
      <p:sp>
        <p:nvSpPr>
          <p:cNvPr id="228" name="Google Shape;228;p28"/>
          <p:cNvSpPr txBox="1"/>
          <p:nvPr/>
        </p:nvSpPr>
        <p:spPr>
          <a:xfrm>
            <a:off x="169780" y="1096054"/>
            <a:ext cx="423243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0" i="0" u="none" strike="noStrike" cap="none" dirty="0" smtClea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Freshmen-&gt;</a:t>
            </a:r>
            <a:r>
              <a:rPr lang="en" sz="1000" b="0" i="0" u="none" strike="noStrike" cap="none" dirty="0" smtClea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700" dirty="0"/>
          </a:p>
        </p:txBody>
      </p:sp>
      <p:sp>
        <p:nvSpPr>
          <p:cNvPr id="11" name="Google Shape;223;p28"/>
          <p:cNvSpPr/>
          <p:nvPr/>
        </p:nvSpPr>
        <p:spPr>
          <a:xfrm rot="17131661">
            <a:off x="-669483" y="4516641"/>
            <a:ext cx="1501431" cy="1377563"/>
          </a:xfrm>
          <a:custGeom>
            <a:avLst/>
            <a:gdLst/>
            <a:ahLst/>
            <a:cxnLst/>
            <a:rect l="l" t="t" r="r" b="b"/>
            <a:pathLst>
              <a:path w="3002862" h="2755126" extrusionOk="0">
                <a:moveTo>
                  <a:pt x="0" y="0"/>
                </a:moveTo>
                <a:lnTo>
                  <a:pt x="3002863" y="0"/>
                </a:lnTo>
                <a:lnTo>
                  <a:pt x="3002863" y="2755126"/>
                </a:lnTo>
                <a:lnTo>
                  <a:pt x="0" y="27551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012355" y="974684"/>
            <a:ext cx="2952750" cy="13105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3908" y="1715679"/>
            <a:ext cx="3286125" cy="1390650"/>
          </a:xfrm>
          <a:prstGeom prst="rect">
            <a:avLst/>
          </a:prstGeom>
        </p:spPr>
      </p:pic>
      <p:sp>
        <p:nvSpPr>
          <p:cNvPr id="6" name="AutoShape 6" descr="Pyth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Help port Python packages to Python 3 - Fedora Magaz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" y="3523950"/>
            <a:ext cx="3743648" cy="158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25 HTML &amp; CSS Tutorials. Learn HTML ..."/>
          <p:cNvSpPr>
            <a:spLocks noChangeAspect="1" noChangeArrowheads="1"/>
          </p:cNvSpPr>
          <p:nvPr/>
        </p:nvSpPr>
        <p:spPr bwMode="auto">
          <a:xfrm>
            <a:off x="322180" y="848014"/>
            <a:ext cx="102241" cy="10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8" name="Picture 12" descr="25 HTML &amp; CSS Tutorials. Learn HTML &amp; CSS by exploring these 25… | by  Brandon Morelli | codeburs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0" y="1715863"/>
            <a:ext cx="2530475" cy="19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JavaScript, language for web pages — Quintagrou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436" y="2167770"/>
            <a:ext cx="1262741" cy="126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79507" y="3523950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Little bit </a:t>
            </a:r>
            <a:endParaRPr lang="en-US" dirty="0"/>
          </a:p>
        </p:txBody>
      </p:sp>
      <p:sp>
        <p:nvSpPr>
          <p:cNvPr id="9" name="AutoShape 18" descr="Minecraft Education Lesson Library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6" name="Picture 20" descr="Minecraft Education Lesson Library | Logics Academ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52" y="57669"/>
            <a:ext cx="3975100" cy="14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010F"/>
            </a:gs>
            <a:gs pos="100000">
              <a:srgbClr val="59EB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1"/>
          <p:cNvSpPr/>
          <p:nvPr/>
        </p:nvSpPr>
        <p:spPr>
          <a:xfrm rot="-1784206">
            <a:off x="4508828" y="4713466"/>
            <a:ext cx="856842" cy="860067"/>
          </a:xfrm>
          <a:custGeom>
            <a:avLst/>
            <a:gdLst/>
            <a:ahLst/>
            <a:cxnLst/>
            <a:rect l="l" t="t" r="r" b="b"/>
            <a:pathLst>
              <a:path w="1713684" h="1720134" extrusionOk="0">
                <a:moveTo>
                  <a:pt x="0" y="0"/>
                </a:moveTo>
                <a:lnTo>
                  <a:pt x="1713684" y="0"/>
                </a:lnTo>
                <a:lnTo>
                  <a:pt x="1713684" y="1720134"/>
                </a:lnTo>
                <a:lnTo>
                  <a:pt x="0" y="1720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7" name="Google Shape;277;p31"/>
          <p:cNvSpPr/>
          <p:nvPr/>
        </p:nvSpPr>
        <p:spPr>
          <a:xfrm>
            <a:off x="-1345749" y="-1144432"/>
            <a:ext cx="3739325" cy="4114800"/>
          </a:xfrm>
          <a:custGeom>
            <a:avLst/>
            <a:gdLst/>
            <a:ahLst/>
            <a:cxnLst/>
            <a:rect l="l" t="t" r="r" b="b"/>
            <a:pathLst>
              <a:path w="7478649" h="8229600" extrusionOk="0">
                <a:moveTo>
                  <a:pt x="0" y="0"/>
                </a:moveTo>
                <a:lnTo>
                  <a:pt x="7478649" y="0"/>
                </a:lnTo>
                <a:lnTo>
                  <a:pt x="747864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8" name="Google Shape;278;p31"/>
          <p:cNvSpPr/>
          <p:nvPr/>
        </p:nvSpPr>
        <p:spPr>
          <a:xfrm>
            <a:off x="7957159" y="-2343150"/>
            <a:ext cx="3605593" cy="4114800"/>
          </a:xfrm>
          <a:custGeom>
            <a:avLst/>
            <a:gdLst/>
            <a:ahLst/>
            <a:cxnLst/>
            <a:rect l="l" t="t" r="r" b="b"/>
            <a:pathLst>
              <a:path w="7211187" h="8229600" extrusionOk="0">
                <a:moveTo>
                  <a:pt x="0" y="0"/>
                </a:moveTo>
                <a:lnTo>
                  <a:pt x="7211187" y="0"/>
                </a:lnTo>
                <a:lnTo>
                  <a:pt x="72111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" name="Google Shape;279;p31"/>
          <p:cNvSpPr txBox="1"/>
          <p:nvPr/>
        </p:nvSpPr>
        <p:spPr>
          <a:xfrm>
            <a:off x="514350" y="443224"/>
            <a:ext cx="8115300" cy="939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0998"/>
              </a:lnSpc>
            </a:pPr>
            <a:r>
              <a:rPr lang="en" sz="5500" b="1" i="0" u="none" strike="noStrike" cap="none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Our </a:t>
            </a:r>
            <a:r>
              <a:rPr lang="en-US" sz="55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Students at work</a:t>
            </a:r>
            <a:endParaRPr sz="7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0" name="Google Shape;280;p31"/>
          <p:cNvSpPr txBox="1"/>
          <p:nvPr/>
        </p:nvSpPr>
        <p:spPr>
          <a:xfrm>
            <a:off x="435210" y="4317963"/>
            <a:ext cx="3916732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Sophomore Class </a:t>
            </a:r>
            <a:endParaRPr sz="3600" dirty="0"/>
          </a:p>
        </p:txBody>
      </p:sp>
      <p:sp>
        <p:nvSpPr>
          <p:cNvPr id="284" name="Google Shape;284;p31"/>
          <p:cNvSpPr txBox="1"/>
          <p:nvPr/>
        </p:nvSpPr>
        <p:spPr>
          <a:xfrm>
            <a:off x="5606169" y="4423302"/>
            <a:ext cx="3438525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sz="3600" dirty="0" smtClean="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Juniors Class</a:t>
            </a:r>
            <a:endParaRPr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435210" y="1480738"/>
            <a:ext cx="2408279" cy="123886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35210" y="2914281"/>
            <a:ext cx="2473172" cy="140368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055866" y="1706384"/>
            <a:ext cx="1698503" cy="7875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137473" y="3446347"/>
            <a:ext cx="1698503" cy="7875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oogle Shape;329;p34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51" y="2902126"/>
            <a:ext cx="1966423" cy="152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29;p34"/>
          <p:cNvPicPr preferRelativeResize="0"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974" y="1406008"/>
            <a:ext cx="1730675" cy="131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29;p34"/>
          <p:cNvPicPr preferRelativeResize="0"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901" y="2006763"/>
            <a:ext cx="1002038" cy="192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010F"/>
            </a:gs>
            <a:gs pos="100000">
              <a:srgbClr val="59EB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/>
          <p:nvPr/>
        </p:nvSpPr>
        <p:spPr>
          <a:xfrm>
            <a:off x="2440469" y="557213"/>
            <a:ext cx="4263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en-US" sz="5500" b="1" dirty="0" smtClean="0">
                <a:solidFill>
                  <a:srgbClr val="2EDDD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Senior </a:t>
            </a:r>
            <a:r>
              <a:rPr lang="en" sz="5500" b="1" i="0" u="none" strike="noStrike" cap="none" dirty="0" smtClean="0">
                <a:solidFill>
                  <a:srgbClr val="2EDDD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PROJECT</a:t>
            </a:r>
            <a:endParaRPr sz="700" dirty="0"/>
          </a:p>
        </p:txBody>
      </p:sp>
      <p:sp>
        <p:nvSpPr>
          <p:cNvPr id="296" name="Google Shape;296;p32"/>
          <p:cNvSpPr/>
          <p:nvPr/>
        </p:nvSpPr>
        <p:spPr>
          <a:xfrm>
            <a:off x="1220235" y="-753383"/>
            <a:ext cx="1528138" cy="1528138"/>
          </a:xfrm>
          <a:custGeom>
            <a:avLst/>
            <a:gdLst/>
            <a:ahLst/>
            <a:cxnLst/>
            <a:rect l="l" t="t" r="r" b="b"/>
            <a:pathLst>
              <a:path w="3056276" h="3056276" extrusionOk="0">
                <a:moveTo>
                  <a:pt x="0" y="0"/>
                </a:moveTo>
                <a:lnTo>
                  <a:pt x="3056276" y="0"/>
                </a:lnTo>
                <a:lnTo>
                  <a:pt x="3056276" y="3056276"/>
                </a:lnTo>
                <a:lnTo>
                  <a:pt x="0" y="30562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7" name="Google Shape;297;p32"/>
          <p:cNvSpPr/>
          <p:nvPr/>
        </p:nvSpPr>
        <p:spPr>
          <a:xfrm>
            <a:off x="5607470" y="3476384"/>
            <a:ext cx="2480683" cy="3076816"/>
          </a:xfrm>
          <a:custGeom>
            <a:avLst/>
            <a:gdLst/>
            <a:ahLst/>
            <a:cxnLst/>
            <a:rect l="l" t="t" r="r" b="b"/>
            <a:pathLst>
              <a:path w="4961366" h="6153632" extrusionOk="0">
                <a:moveTo>
                  <a:pt x="0" y="0"/>
                </a:moveTo>
                <a:lnTo>
                  <a:pt x="4961366" y="0"/>
                </a:lnTo>
                <a:lnTo>
                  <a:pt x="4961366" y="6153632"/>
                </a:lnTo>
                <a:lnTo>
                  <a:pt x="0" y="61536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8" name="Google Shape;298;p32"/>
          <p:cNvSpPr/>
          <p:nvPr/>
        </p:nvSpPr>
        <p:spPr>
          <a:xfrm rot="-5630976">
            <a:off x="4635921" y="-1952866"/>
            <a:ext cx="2480683" cy="3076816"/>
          </a:xfrm>
          <a:custGeom>
            <a:avLst/>
            <a:gdLst/>
            <a:ahLst/>
            <a:cxnLst/>
            <a:rect l="l" t="t" r="r" b="b"/>
            <a:pathLst>
              <a:path w="4961366" h="6153632" extrusionOk="0">
                <a:moveTo>
                  <a:pt x="0" y="0"/>
                </a:moveTo>
                <a:lnTo>
                  <a:pt x="4961366" y="0"/>
                </a:lnTo>
                <a:lnTo>
                  <a:pt x="4961366" y="6153632"/>
                </a:lnTo>
                <a:lnTo>
                  <a:pt x="0" y="61536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9" name="Google Shape;299;p32"/>
          <p:cNvSpPr/>
          <p:nvPr/>
        </p:nvSpPr>
        <p:spPr>
          <a:xfrm>
            <a:off x="-1231799" y="3404287"/>
            <a:ext cx="1926176" cy="2198204"/>
          </a:xfrm>
          <a:custGeom>
            <a:avLst/>
            <a:gdLst/>
            <a:ahLst/>
            <a:cxnLst/>
            <a:rect l="l" t="t" r="r" b="b"/>
            <a:pathLst>
              <a:path w="3852352" h="4396408" extrusionOk="0">
                <a:moveTo>
                  <a:pt x="0" y="0"/>
                </a:moveTo>
                <a:lnTo>
                  <a:pt x="3852353" y="0"/>
                </a:lnTo>
                <a:lnTo>
                  <a:pt x="3852353" y="4396408"/>
                </a:lnTo>
                <a:lnTo>
                  <a:pt x="0" y="43964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0" name="Google Shape;300;p32"/>
          <p:cNvSpPr txBox="1"/>
          <p:nvPr/>
        </p:nvSpPr>
        <p:spPr>
          <a:xfrm>
            <a:off x="1281081" y="2192888"/>
            <a:ext cx="658177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0" u="none" strike="noStrike" cap="none" dirty="0" smtClean="0">
                <a:solidFill>
                  <a:schemeClr val="tx1"/>
                </a:solidFill>
                <a:latin typeface="Public Sans"/>
                <a:ea typeface="Public Sans"/>
                <a:cs typeface="Public Sans"/>
                <a:sym typeface="Public Sans"/>
              </a:rPr>
              <a:t>Senior Project is a Project that when you are a senior you pick som</a:t>
            </a:r>
            <a:r>
              <a:rPr lang="en-US" sz="2400" b="0" i="0" u="none" strike="noStrike" cap="none" dirty="0" smtClean="0">
                <a:solidFill>
                  <a:schemeClr val="tx1"/>
                </a:solidFill>
                <a:latin typeface="Public Sans"/>
                <a:ea typeface="Public Sans"/>
                <a:cs typeface="Public Sans"/>
                <a:sym typeface="Public Sans"/>
              </a:rPr>
              <a:t>e</a:t>
            </a:r>
            <a:r>
              <a:rPr lang="en" sz="2400" b="0" i="0" u="none" strike="noStrike" cap="none" dirty="0" smtClean="0">
                <a:solidFill>
                  <a:schemeClr val="tx1"/>
                </a:solidFill>
                <a:latin typeface="Public Sans"/>
                <a:ea typeface="Public Sans"/>
                <a:cs typeface="Public Sans"/>
                <a:sym typeface="Public Sans"/>
              </a:rPr>
              <a:t>thing you want to do in Life and you start doing a project that will last the whole senior year in IT </a:t>
            </a:r>
            <a:endParaRPr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010F"/>
            </a:gs>
            <a:gs pos="100000">
              <a:srgbClr val="59EB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/>
          <p:nvPr/>
        </p:nvSpPr>
        <p:spPr>
          <a:xfrm rot="-10267807">
            <a:off x="2677296" y="-1245793"/>
            <a:ext cx="1501431" cy="1377563"/>
          </a:xfrm>
          <a:custGeom>
            <a:avLst/>
            <a:gdLst/>
            <a:ahLst/>
            <a:cxnLst/>
            <a:rect l="l" t="t" r="r" b="b"/>
            <a:pathLst>
              <a:path w="3002862" h="2755126" extrusionOk="0">
                <a:moveTo>
                  <a:pt x="0" y="0"/>
                </a:moveTo>
                <a:lnTo>
                  <a:pt x="3002863" y="0"/>
                </a:lnTo>
                <a:lnTo>
                  <a:pt x="3002863" y="2755126"/>
                </a:lnTo>
                <a:lnTo>
                  <a:pt x="0" y="27551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28"/>
          <p:cNvSpPr/>
          <p:nvPr/>
        </p:nvSpPr>
        <p:spPr>
          <a:xfrm>
            <a:off x="7990643" y="4604250"/>
            <a:ext cx="1078499" cy="1078500"/>
          </a:xfrm>
          <a:custGeom>
            <a:avLst/>
            <a:gdLst/>
            <a:ahLst/>
            <a:cxnLst/>
            <a:rect l="l" t="t" r="r" b="b"/>
            <a:pathLst>
              <a:path w="2156999" h="2156999" extrusionOk="0">
                <a:moveTo>
                  <a:pt x="0" y="0"/>
                </a:moveTo>
                <a:lnTo>
                  <a:pt x="2156999" y="0"/>
                </a:lnTo>
                <a:lnTo>
                  <a:pt x="2156999" y="2156998"/>
                </a:lnTo>
                <a:lnTo>
                  <a:pt x="0" y="2156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6" name="Google Shape;226;p28"/>
          <p:cNvSpPr txBox="1"/>
          <p:nvPr/>
        </p:nvSpPr>
        <p:spPr>
          <a:xfrm>
            <a:off x="1396822" y="318921"/>
            <a:ext cx="3343785" cy="128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sz="3200" dirty="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What curriculum </a:t>
            </a:r>
            <a:r>
              <a:rPr lang="en-US" sz="3200" dirty="0" smtClean="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Juniors are doing  </a:t>
            </a:r>
            <a:endParaRPr sz="3200" dirty="0"/>
          </a:p>
        </p:txBody>
      </p:sp>
      <p:sp>
        <p:nvSpPr>
          <p:cNvPr id="228" name="Google Shape;228;p28"/>
          <p:cNvSpPr txBox="1"/>
          <p:nvPr/>
        </p:nvSpPr>
        <p:spPr>
          <a:xfrm>
            <a:off x="169780" y="2268825"/>
            <a:ext cx="423243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/>
            <a:r>
              <a:rPr lang="en-US" sz="5400" dirty="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Juniors </a:t>
            </a:r>
            <a:r>
              <a:rPr lang="en" sz="5400" b="0" i="0" u="none" strike="noStrike" cap="none" dirty="0" smtClea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&gt;</a:t>
            </a:r>
            <a:r>
              <a:rPr lang="en" sz="1000" b="0" i="0" u="none" strike="noStrike" cap="none" dirty="0" smtClean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700" dirty="0"/>
          </a:p>
        </p:txBody>
      </p:sp>
      <p:sp>
        <p:nvSpPr>
          <p:cNvPr id="11" name="Google Shape;223;p28"/>
          <p:cNvSpPr/>
          <p:nvPr/>
        </p:nvSpPr>
        <p:spPr>
          <a:xfrm rot="17131661">
            <a:off x="-669483" y="4516641"/>
            <a:ext cx="1501431" cy="1377563"/>
          </a:xfrm>
          <a:custGeom>
            <a:avLst/>
            <a:gdLst/>
            <a:ahLst/>
            <a:cxnLst/>
            <a:rect l="l" t="t" r="r" b="b"/>
            <a:pathLst>
              <a:path w="3002862" h="2755126" extrusionOk="0">
                <a:moveTo>
                  <a:pt x="0" y="0"/>
                </a:moveTo>
                <a:lnTo>
                  <a:pt x="3002863" y="0"/>
                </a:lnTo>
                <a:lnTo>
                  <a:pt x="3002863" y="2755126"/>
                </a:lnTo>
                <a:lnTo>
                  <a:pt x="0" y="27551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9919" y="-71530"/>
            <a:ext cx="48768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9669" y="2666342"/>
            <a:ext cx="4000500" cy="186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5758" y="3046869"/>
            <a:ext cx="1334952" cy="13349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73601" y="2780838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Certificates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010F"/>
            </a:gs>
            <a:gs pos="100000">
              <a:srgbClr val="59EB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4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7" y="2654087"/>
            <a:ext cx="1241651" cy="110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4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671" y="2654087"/>
            <a:ext cx="837039" cy="110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4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73" y="2654087"/>
            <a:ext cx="988383" cy="113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4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526" y="2654087"/>
            <a:ext cx="1470297" cy="113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4"/>
          <p:cNvPicPr preferRelativeResize="0"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392" y="2654087"/>
            <a:ext cx="1270784" cy="113721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4"/>
          <p:cNvSpPr txBox="1"/>
          <p:nvPr/>
        </p:nvSpPr>
        <p:spPr>
          <a:xfrm>
            <a:off x="445112" y="700088"/>
            <a:ext cx="82539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 i="0" u="none" strike="noStrike" cap="none" dirty="0" smtClean="0">
                <a:solidFill>
                  <a:srgbClr val="2EDDD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Computer</a:t>
            </a:r>
            <a:endParaRPr sz="7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 i="0" u="none" strike="noStrike" cap="none" dirty="0">
                <a:solidFill>
                  <a:srgbClr val="2EDDD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GALLERY</a:t>
            </a:r>
            <a:endParaRPr sz="700" dirty="0"/>
          </a:p>
        </p:txBody>
      </p:sp>
      <p:sp>
        <p:nvSpPr>
          <p:cNvPr id="332" name="Google Shape;332;p34"/>
          <p:cNvSpPr/>
          <p:nvPr/>
        </p:nvSpPr>
        <p:spPr>
          <a:xfrm rot="7988417">
            <a:off x="-2135029" y="-2057400"/>
            <a:ext cx="3831907" cy="4114800"/>
          </a:xfrm>
          <a:custGeom>
            <a:avLst/>
            <a:gdLst/>
            <a:ahLst/>
            <a:cxnLst/>
            <a:rect l="l" t="t" r="r" b="b"/>
            <a:pathLst>
              <a:path w="7663815" h="8229600" extrusionOk="0">
                <a:moveTo>
                  <a:pt x="0" y="0"/>
                </a:moveTo>
                <a:lnTo>
                  <a:pt x="7663816" y="0"/>
                </a:lnTo>
                <a:lnTo>
                  <a:pt x="76638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3" name="Google Shape;333;p34"/>
          <p:cNvSpPr/>
          <p:nvPr/>
        </p:nvSpPr>
        <p:spPr>
          <a:xfrm rot="-3270957">
            <a:off x="6351747" y="-2907543"/>
            <a:ext cx="3831907" cy="4114800"/>
          </a:xfrm>
          <a:custGeom>
            <a:avLst/>
            <a:gdLst/>
            <a:ahLst/>
            <a:cxnLst/>
            <a:rect l="l" t="t" r="r" b="b"/>
            <a:pathLst>
              <a:path w="7663815" h="8229600" extrusionOk="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4" name="Google Shape;334;p34"/>
          <p:cNvSpPr/>
          <p:nvPr/>
        </p:nvSpPr>
        <p:spPr>
          <a:xfrm>
            <a:off x="814106" y="4500585"/>
            <a:ext cx="3831908" cy="4114800"/>
          </a:xfrm>
          <a:custGeom>
            <a:avLst/>
            <a:gdLst/>
            <a:ahLst/>
            <a:cxnLst/>
            <a:rect l="l" t="t" r="r" b="b"/>
            <a:pathLst>
              <a:path w="7663815" h="8229600" extrusionOk="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5" name="Google Shape;335;p34"/>
          <p:cNvSpPr txBox="1"/>
          <p:nvPr/>
        </p:nvSpPr>
        <p:spPr>
          <a:xfrm>
            <a:off x="0" y="3918985"/>
            <a:ext cx="1628213" cy="26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PRODUCT 01</a:t>
            </a:r>
            <a:endParaRPr sz="700"/>
          </a:p>
        </p:txBody>
      </p:sp>
      <p:sp>
        <p:nvSpPr>
          <p:cNvPr id="336" name="Google Shape;336;p34"/>
          <p:cNvSpPr txBox="1"/>
          <p:nvPr/>
        </p:nvSpPr>
        <p:spPr>
          <a:xfrm>
            <a:off x="1877703" y="3918985"/>
            <a:ext cx="1628213" cy="2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PRODUCT 02</a:t>
            </a:r>
            <a:endParaRPr sz="700"/>
          </a:p>
        </p:txBody>
      </p:sp>
      <p:sp>
        <p:nvSpPr>
          <p:cNvPr id="337" name="Google Shape;337;p34"/>
          <p:cNvSpPr txBox="1"/>
          <p:nvPr/>
        </p:nvSpPr>
        <p:spPr>
          <a:xfrm>
            <a:off x="3757568" y="3918985"/>
            <a:ext cx="1628213" cy="2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PRODUCT 03</a:t>
            </a:r>
            <a:endParaRPr sz="700"/>
          </a:p>
        </p:txBody>
      </p:sp>
      <p:sp>
        <p:nvSpPr>
          <p:cNvPr id="338" name="Google Shape;338;p34"/>
          <p:cNvSpPr txBox="1"/>
          <p:nvPr/>
        </p:nvSpPr>
        <p:spPr>
          <a:xfrm>
            <a:off x="5635271" y="3918985"/>
            <a:ext cx="1628212" cy="2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PRODUCT 04</a:t>
            </a:r>
            <a:endParaRPr sz="700"/>
          </a:p>
        </p:txBody>
      </p:sp>
      <p:sp>
        <p:nvSpPr>
          <p:cNvPr id="339" name="Google Shape;339;p34"/>
          <p:cNvSpPr txBox="1"/>
          <p:nvPr/>
        </p:nvSpPr>
        <p:spPr>
          <a:xfrm>
            <a:off x="7515788" y="3947710"/>
            <a:ext cx="1628213" cy="2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PRODUCT 05</a:t>
            </a:r>
            <a:endParaRPr sz="700"/>
          </a:p>
        </p:txBody>
      </p:sp>
    </p:spTree>
    <p:extLst>
      <p:ext uri="{BB962C8B-B14F-4D97-AF65-F5344CB8AC3E}">
        <p14:creationId xmlns:p14="http://schemas.microsoft.com/office/powerpoint/2010/main" val="203964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010F"/>
            </a:gs>
            <a:gs pos="100000">
              <a:srgbClr val="59EB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 rotWithShape="1">
          <a:blip r:embed="rId4">
            <a:alphaModFix/>
          </a:blip>
          <a:srcRect l="21390" r="21389"/>
          <a:stretch/>
        </p:blipFill>
        <p:spPr>
          <a:xfrm>
            <a:off x="7515788" y="2654087"/>
            <a:ext cx="1626805" cy="110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4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420" y="2654087"/>
            <a:ext cx="1516288" cy="113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4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67" y="2654087"/>
            <a:ext cx="1320414" cy="113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4"/>
          <p:cNvPicPr preferRelativeResize="0"/>
          <p:nvPr/>
        </p:nvPicPr>
        <p:blipFill rotWithShape="1">
          <a:blip r:embed="rId4">
            <a:alphaModFix/>
          </a:blip>
          <a:srcRect l="22102" r="22101"/>
          <a:stretch/>
        </p:blipFill>
        <p:spPr>
          <a:xfrm>
            <a:off x="5636678" y="2654087"/>
            <a:ext cx="1628212" cy="113721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4"/>
          <p:cNvSpPr txBox="1"/>
          <p:nvPr/>
        </p:nvSpPr>
        <p:spPr>
          <a:xfrm>
            <a:off x="445112" y="700088"/>
            <a:ext cx="82539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 i="0" u="none" strike="noStrike" cap="none" dirty="0" smtClean="0">
                <a:solidFill>
                  <a:srgbClr val="2EDDD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Coputer</a:t>
            </a:r>
            <a:endParaRPr sz="7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 i="0" u="none" strike="noStrike" cap="none" dirty="0">
                <a:solidFill>
                  <a:srgbClr val="2EDDD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GALLERY</a:t>
            </a:r>
            <a:endParaRPr sz="700" dirty="0"/>
          </a:p>
        </p:txBody>
      </p:sp>
      <p:sp>
        <p:nvSpPr>
          <p:cNvPr id="332" name="Google Shape;332;p34"/>
          <p:cNvSpPr/>
          <p:nvPr/>
        </p:nvSpPr>
        <p:spPr>
          <a:xfrm rot="7988417">
            <a:off x="-2135029" y="-2057400"/>
            <a:ext cx="3831907" cy="4114800"/>
          </a:xfrm>
          <a:custGeom>
            <a:avLst/>
            <a:gdLst/>
            <a:ahLst/>
            <a:cxnLst/>
            <a:rect l="l" t="t" r="r" b="b"/>
            <a:pathLst>
              <a:path w="7663815" h="8229600" extrusionOk="0">
                <a:moveTo>
                  <a:pt x="0" y="0"/>
                </a:moveTo>
                <a:lnTo>
                  <a:pt x="7663816" y="0"/>
                </a:lnTo>
                <a:lnTo>
                  <a:pt x="76638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3" name="Google Shape;333;p34"/>
          <p:cNvSpPr/>
          <p:nvPr/>
        </p:nvSpPr>
        <p:spPr>
          <a:xfrm rot="-3270957">
            <a:off x="6351747" y="-2907543"/>
            <a:ext cx="3831907" cy="4114800"/>
          </a:xfrm>
          <a:custGeom>
            <a:avLst/>
            <a:gdLst/>
            <a:ahLst/>
            <a:cxnLst/>
            <a:rect l="l" t="t" r="r" b="b"/>
            <a:pathLst>
              <a:path w="7663815" h="8229600" extrusionOk="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4" name="Google Shape;334;p34"/>
          <p:cNvSpPr/>
          <p:nvPr/>
        </p:nvSpPr>
        <p:spPr>
          <a:xfrm>
            <a:off x="814106" y="4500585"/>
            <a:ext cx="3831908" cy="4114800"/>
          </a:xfrm>
          <a:custGeom>
            <a:avLst/>
            <a:gdLst/>
            <a:ahLst/>
            <a:cxnLst/>
            <a:rect l="l" t="t" r="r" b="b"/>
            <a:pathLst>
              <a:path w="7663815" h="8229600" extrusionOk="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5" name="Google Shape;335;p34"/>
          <p:cNvSpPr txBox="1"/>
          <p:nvPr/>
        </p:nvSpPr>
        <p:spPr>
          <a:xfrm>
            <a:off x="0" y="3918985"/>
            <a:ext cx="1628213" cy="26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PRODUCT 01</a:t>
            </a:r>
            <a:endParaRPr sz="700"/>
          </a:p>
        </p:txBody>
      </p:sp>
      <p:sp>
        <p:nvSpPr>
          <p:cNvPr id="336" name="Google Shape;336;p34"/>
          <p:cNvSpPr txBox="1"/>
          <p:nvPr/>
        </p:nvSpPr>
        <p:spPr>
          <a:xfrm>
            <a:off x="1877703" y="3918985"/>
            <a:ext cx="1628213" cy="2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PRODUCT 02</a:t>
            </a:r>
            <a:endParaRPr sz="700"/>
          </a:p>
        </p:txBody>
      </p:sp>
      <p:sp>
        <p:nvSpPr>
          <p:cNvPr id="337" name="Google Shape;337;p34"/>
          <p:cNvSpPr txBox="1"/>
          <p:nvPr/>
        </p:nvSpPr>
        <p:spPr>
          <a:xfrm>
            <a:off x="3757568" y="3918985"/>
            <a:ext cx="1628213" cy="2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PRODUCT 03</a:t>
            </a:r>
            <a:endParaRPr sz="700"/>
          </a:p>
        </p:txBody>
      </p:sp>
      <p:sp>
        <p:nvSpPr>
          <p:cNvPr id="338" name="Google Shape;338;p34"/>
          <p:cNvSpPr txBox="1"/>
          <p:nvPr/>
        </p:nvSpPr>
        <p:spPr>
          <a:xfrm>
            <a:off x="5635271" y="3918985"/>
            <a:ext cx="1628212" cy="2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PRODUCT 04</a:t>
            </a:r>
            <a:endParaRPr sz="700"/>
          </a:p>
        </p:txBody>
      </p:sp>
      <p:sp>
        <p:nvSpPr>
          <p:cNvPr id="339" name="Google Shape;339;p34"/>
          <p:cNvSpPr txBox="1"/>
          <p:nvPr/>
        </p:nvSpPr>
        <p:spPr>
          <a:xfrm>
            <a:off x="7515788" y="3947710"/>
            <a:ext cx="1628213" cy="2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u="none" strike="noStrike" cap="none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PRODUCT 05</a:t>
            </a:r>
            <a:endParaRPr sz="700"/>
          </a:p>
        </p:txBody>
      </p:sp>
      <p:pic>
        <p:nvPicPr>
          <p:cNvPr id="21" name="Google Shape;325;p34"/>
          <p:cNvPicPr preferRelativeResize="0"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6" y="2654087"/>
            <a:ext cx="1422648" cy="1137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2EDDD3"/>
      </a:dk1>
      <a:lt1>
        <a:srgbClr val="4A86E8"/>
      </a:lt1>
      <a:dk2>
        <a:srgbClr val="FFFFFF"/>
      </a:dk2>
      <a:lt2>
        <a:srgbClr val="62E6D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147</Words>
  <Application>Microsoft Office PowerPoint</Application>
  <PresentationFormat>On-screen Show (16:9)</PresentationFormat>
  <Paragraphs>52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Poppins</vt:lpstr>
      <vt:lpstr>Calibri</vt:lpstr>
      <vt:lpstr>Open Sans</vt:lpstr>
      <vt:lpstr>Montserrat ExtraBold</vt:lpstr>
      <vt:lpstr>Arial</vt:lpstr>
      <vt:lpstr>Montserrat Black</vt:lpstr>
      <vt:lpstr>Public Sans</vt:lpstr>
      <vt:lpstr>Open Sans Medium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Tristan Sabol</dc:creator>
  <cp:lastModifiedBy>Tristan Sabol</cp:lastModifiedBy>
  <cp:revision>14</cp:revision>
  <dcterms:modified xsi:type="dcterms:W3CDTF">2024-10-02T13:49:33Z</dcterms:modified>
</cp:coreProperties>
</file>